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20" r:id="rId5"/>
    <p:sldId id="310" r:id="rId6"/>
    <p:sldId id="265" r:id="rId7"/>
    <p:sldId id="311" r:id="rId8"/>
    <p:sldId id="313" r:id="rId9"/>
    <p:sldId id="312" r:id="rId10"/>
    <p:sldId id="314" r:id="rId11"/>
    <p:sldId id="315" r:id="rId12"/>
    <p:sldId id="316" r:id="rId13"/>
    <p:sldId id="317" r:id="rId14"/>
    <p:sldId id="318" r:id="rId15"/>
    <p:sldId id="319" r:id="rId16"/>
  </p:sldIdLst>
  <p:sldSz cx="12188825" cy="6858000"/>
  <p:notesSz cx="6858000" cy="9144000"/>
  <p:custDataLst>
    <p:tags r:id="rId19"/>
  </p:custDataLst>
  <p:defaultTextStyle>
    <a:defPPr rtl="0"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89" d="100"/>
          <a:sy n="89" d="100"/>
        </p:scale>
        <p:origin x="466" y="7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3" d="100"/>
          <a:sy n="93" d="100"/>
        </p:scale>
        <p:origin x="345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tags" Target="tags/tag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bg-BG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Серия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632-45DF-B94F-C8C1309144D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Серия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632-45DF-B94F-C8C1309144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73946032"/>
        <c:axId val="1373946576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Серия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Категория 1</c:v>
                </c:pt>
                <c:pt idx="1">
                  <c:v>Категория 2</c:v>
                </c:pt>
                <c:pt idx="2">
                  <c:v>Категория 3</c:v>
                </c:pt>
                <c:pt idx="3">
                  <c:v>Категория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F632-45DF-B94F-C8C1309144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3946032"/>
        <c:axId val="1373946576"/>
      </c:lineChart>
      <c:catAx>
        <c:axId val="1373946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bg-BG"/>
          </a:p>
        </c:txPr>
        <c:crossAx val="1373946576"/>
        <c:crosses val="autoZero"/>
        <c:auto val="1"/>
        <c:lblAlgn val="ctr"/>
        <c:lblOffset val="100"/>
        <c:noMultiLvlLbl val="0"/>
      </c:catAx>
      <c:valAx>
        <c:axId val="13739465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bg-BG"/>
          </a:p>
        </c:txPr>
        <c:crossAx val="1373946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bg-BG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bg-BG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9DE493-19D7-4EC9-97C9-5F26233F1106}" type="doc">
      <dgm:prSet loTypeId="urn:microsoft.com/office/officeart/2005/8/layout/hProcess4" loCatId="process" qsTypeId="urn:microsoft.com/office/officeart/2005/8/quickstyle/simple5" qsCatId="simple" csTypeId="urn:microsoft.com/office/officeart/2005/8/colors/accent1_5" csCatId="accent1" phldr="1"/>
      <dgm:spPr/>
      <dgm:t>
        <a:bodyPr rtlCol="0"/>
        <a:lstStyle/>
        <a:p>
          <a:pPr rtl="0"/>
          <a:endParaRPr lang="en-US"/>
        </a:p>
      </dgm:t>
    </dgm:pt>
    <dgm:pt modelId="{FB986F71-3126-4196-BD30-74AEDC39A1CA}">
      <dgm:prSet phldrT="[Text]"/>
      <dgm:spPr/>
      <dgm:t>
        <a:bodyPr rtlCol="0"/>
        <a:lstStyle/>
        <a:p>
          <a:pPr rtl="0"/>
          <a:r>
            <a:rPr lang="bg" dirty="0"/>
            <a:t>Заглавие на стъпка 1</a:t>
          </a:r>
          <a:endParaRPr lang="en-US" dirty="0"/>
        </a:p>
      </dgm:t>
    </dgm:pt>
    <dgm:pt modelId="{9B3CE34A-9B3E-4D5F-94E0-DFBB94FF5A03}" type="parTrans" cxnId="{1423FC72-83C7-4510-8021-28EAEA493E68}">
      <dgm:prSet/>
      <dgm:spPr/>
      <dgm:t>
        <a:bodyPr rtlCol="0"/>
        <a:lstStyle/>
        <a:p>
          <a:pPr rtl="0"/>
          <a:endParaRPr lang="en-US"/>
        </a:p>
      </dgm:t>
    </dgm:pt>
    <dgm:pt modelId="{D0B150DF-3AA4-454C-8652-25880449C422}" type="sibTrans" cxnId="{1423FC72-83C7-4510-8021-28EAEA493E68}">
      <dgm:prSet/>
      <dgm:spPr/>
      <dgm:t>
        <a:bodyPr rtlCol="0"/>
        <a:lstStyle/>
        <a:p>
          <a:pPr rtl="0"/>
          <a:endParaRPr lang="en-US"/>
        </a:p>
      </dgm:t>
    </dgm:pt>
    <dgm:pt modelId="{AB2E8498-CC81-452F-A895-08F3845AA347}">
      <dgm:prSet phldrT="[Text]"/>
      <dgm:spPr/>
      <dgm:t>
        <a:bodyPr rtlCol="0"/>
        <a:lstStyle/>
        <a:p>
          <a:pPr rtl="0"/>
          <a:r>
            <a:rPr lang="bg"/>
            <a:t>Описание на задача</a:t>
          </a:r>
          <a:endParaRPr lang="en-US" dirty="0"/>
        </a:p>
      </dgm:t>
    </dgm:pt>
    <dgm:pt modelId="{4C65E2C8-0CBB-4D8C-AD60-6B0105C62B84}" type="parTrans" cxnId="{2D5B3E3B-3EE5-4072-933E-27DF5400591C}">
      <dgm:prSet/>
      <dgm:spPr/>
      <dgm:t>
        <a:bodyPr rtlCol="0"/>
        <a:lstStyle/>
        <a:p>
          <a:pPr rtl="0"/>
          <a:endParaRPr lang="en-US"/>
        </a:p>
      </dgm:t>
    </dgm:pt>
    <dgm:pt modelId="{9A1F3304-AA9E-4FBC-89BA-9095C80E47C9}" type="sibTrans" cxnId="{2D5B3E3B-3EE5-4072-933E-27DF5400591C}">
      <dgm:prSet/>
      <dgm:spPr/>
      <dgm:t>
        <a:bodyPr rtlCol="0"/>
        <a:lstStyle/>
        <a:p>
          <a:pPr rtl="0"/>
          <a:endParaRPr lang="en-US"/>
        </a:p>
      </dgm:t>
    </dgm:pt>
    <dgm:pt modelId="{BF381BD4-48DC-48BF-8C18-C307CDD4D490}">
      <dgm:prSet phldrT="[Text]"/>
      <dgm:spPr/>
      <dgm:t>
        <a:bodyPr rtlCol="0"/>
        <a:lstStyle/>
        <a:p>
          <a:pPr rtl="0"/>
          <a:r>
            <a:rPr lang="bg" dirty="0"/>
            <a:t>Описание на задача</a:t>
          </a:r>
          <a:endParaRPr lang="en-US" dirty="0"/>
        </a:p>
      </dgm:t>
    </dgm:pt>
    <dgm:pt modelId="{5D881325-883F-44A1-A5FB-E01856D07A5B}" type="parTrans" cxnId="{5F9EDECD-FB20-4615-B5EC-47255B2B532F}">
      <dgm:prSet/>
      <dgm:spPr/>
      <dgm:t>
        <a:bodyPr rtlCol="0"/>
        <a:lstStyle/>
        <a:p>
          <a:pPr rtl="0"/>
          <a:endParaRPr lang="en-US"/>
        </a:p>
      </dgm:t>
    </dgm:pt>
    <dgm:pt modelId="{2C645F98-BC4B-4797-BC42-0872EA7B0575}" type="sibTrans" cxnId="{5F9EDECD-FB20-4615-B5EC-47255B2B532F}">
      <dgm:prSet/>
      <dgm:spPr/>
      <dgm:t>
        <a:bodyPr rtlCol="0"/>
        <a:lstStyle/>
        <a:p>
          <a:pPr rtl="0"/>
          <a:endParaRPr lang="en-US"/>
        </a:p>
      </dgm:t>
    </dgm:pt>
    <dgm:pt modelId="{F6D27D1B-CDCB-481F-B8FA-AB31B2A119DE}">
      <dgm:prSet phldrT="[Text]"/>
      <dgm:spPr/>
      <dgm:t>
        <a:bodyPr rtlCol="0"/>
        <a:lstStyle/>
        <a:p>
          <a:pPr rtl="0"/>
          <a:r>
            <a:rPr lang="bg"/>
            <a:t>Заглавие на стъпка 2</a:t>
          </a:r>
          <a:endParaRPr lang="en-US" dirty="0"/>
        </a:p>
      </dgm:t>
    </dgm:pt>
    <dgm:pt modelId="{8A7BF306-8E53-4B16-9E7E-A79AE3DF6BE2}" type="parTrans" cxnId="{A63D53AC-541A-4D09-9620-8B1C8D7B91DE}">
      <dgm:prSet/>
      <dgm:spPr/>
      <dgm:t>
        <a:bodyPr rtlCol="0"/>
        <a:lstStyle/>
        <a:p>
          <a:pPr rtl="0"/>
          <a:endParaRPr lang="en-US"/>
        </a:p>
      </dgm:t>
    </dgm:pt>
    <dgm:pt modelId="{7AEB6639-3258-49E8-8B1F-B4A9C61922BE}" type="sibTrans" cxnId="{A63D53AC-541A-4D09-9620-8B1C8D7B91DE}">
      <dgm:prSet/>
      <dgm:spPr/>
      <dgm:t>
        <a:bodyPr rtlCol="0"/>
        <a:lstStyle/>
        <a:p>
          <a:pPr rtl="0"/>
          <a:endParaRPr lang="en-US"/>
        </a:p>
      </dgm:t>
    </dgm:pt>
    <dgm:pt modelId="{0B00F5A8-A0EF-4111-9D86-004317B4F49E}">
      <dgm:prSet phldrT="[Text]"/>
      <dgm:spPr/>
      <dgm:t>
        <a:bodyPr rtlCol="0"/>
        <a:lstStyle/>
        <a:p>
          <a:pPr rtl="0"/>
          <a:r>
            <a:rPr lang="bg"/>
            <a:t>Описание на задача</a:t>
          </a:r>
          <a:endParaRPr lang="en-US" dirty="0"/>
        </a:p>
      </dgm:t>
    </dgm:pt>
    <dgm:pt modelId="{EC916B99-8D26-4265-B7BE-BB461C68DA5C}" type="parTrans" cxnId="{86F910E7-C9D0-48E5-A3A3-C70127E96FC1}">
      <dgm:prSet/>
      <dgm:spPr/>
      <dgm:t>
        <a:bodyPr rtlCol="0"/>
        <a:lstStyle/>
        <a:p>
          <a:pPr rtl="0"/>
          <a:endParaRPr lang="en-US"/>
        </a:p>
      </dgm:t>
    </dgm:pt>
    <dgm:pt modelId="{CE48C676-980A-4BAC-A3C8-9ABC315DAE51}" type="sibTrans" cxnId="{86F910E7-C9D0-48E5-A3A3-C70127E96FC1}">
      <dgm:prSet/>
      <dgm:spPr/>
      <dgm:t>
        <a:bodyPr rtlCol="0"/>
        <a:lstStyle/>
        <a:p>
          <a:pPr rtl="0"/>
          <a:endParaRPr lang="en-US"/>
        </a:p>
      </dgm:t>
    </dgm:pt>
    <dgm:pt modelId="{58828492-5CEF-4AFE-95CB-5D7E6A18158B}">
      <dgm:prSet phldrT="[Text]"/>
      <dgm:spPr/>
      <dgm:t>
        <a:bodyPr rtlCol="0"/>
        <a:lstStyle/>
        <a:p>
          <a:pPr rtl="0"/>
          <a:r>
            <a:rPr lang="bg"/>
            <a:t>Заглавие на стъпка 3</a:t>
          </a:r>
          <a:endParaRPr lang="en-US" dirty="0"/>
        </a:p>
      </dgm:t>
    </dgm:pt>
    <dgm:pt modelId="{F664BA43-1B81-496F-A04E-CE4B4A525697}" type="parTrans" cxnId="{ECE9152A-59A8-4A3A-9D34-DB38A074F636}">
      <dgm:prSet/>
      <dgm:spPr/>
      <dgm:t>
        <a:bodyPr rtlCol="0"/>
        <a:lstStyle/>
        <a:p>
          <a:pPr rtl="0"/>
          <a:endParaRPr lang="en-US"/>
        </a:p>
      </dgm:t>
    </dgm:pt>
    <dgm:pt modelId="{2D386477-EC66-449A-8D41-5F8A212C3D8E}" type="sibTrans" cxnId="{ECE9152A-59A8-4A3A-9D34-DB38A074F636}">
      <dgm:prSet/>
      <dgm:spPr/>
      <dgm:t>
        <a:bodyPr rtlCol="0"/>
        <a:lstStyle/>
        <a:p>
          <a:pPr rtl="0"/>
          <a:endParaRPr lang="en-US"/>
        </a:p>
      </dgm:t>
    </dgm:pt>
    <dgm:pt modelId="{68838C34-4D02-49F8-ADD7-BFA90D87B7EA}">
      <dgm:prSet phldrT="[Text]"/>
      <dgm:spPr/>
      <dgm:t>
        <a:bodyPr rtlCol="0"/>
        <a:lstStyle/>
        <a:p>
          <a:pPr rtl="0"/>
          <a:r>
            <a:rPr lang="bg"/>
            <a:t>Описание на задача</a:t>
          </a:r>
          <a:endParaRPr lang="en-US" dirty="0"/>
        </a:p>
      </dgm:t>
    </dgm:pt>
    <dgm:pt modelId="{F2AD00AD-6A23-4C89-A107-68EF5D1F0B94}" type="parTrans" cxnId="{4143D757-8617-4C89-8322-E3B29A1874AF}">
      <dgm:prSet/>
      <dgm:spPr/>
      <dgm:t>
        <a:bodyPr rtlCol="0"/>
        <a:lstStyle/>
        <a:p>
          <a:pPr rtl="0"/>
          <a:endParaRPr lang="en-US"/>
        </a:p>
      </dgm:t>
    </dgm:pt>
    <dgm:pt modelId="{FFC4FCE7-6F2F-4F91-A74A-7C4C32A81657}" type="sibTrans" cxnId="{4143D757-8617-4C89-8322-E3B29A1874AF}">
      <dgm:prSet/>
      <dgm:spPr/>
      <dgm:t>
        <a:bodyPr rtlCol="0"/>
        <a:lstStyle/>
        <a:p>
          <a:pPr rtl="0"/>
          <a:endParaRPr lang="en-US"/>
        </a:p>
      </dgm:t>
    </dgm:pt>
    <dgm:pt modelId="{65B6D8B9-E558-4264-B37F-7B4B2A8896DF}">
      <dgm:prSet phldrT="[Text]"/>
      <dgm:spPr/>
      <dgm:t>
        <a:bodyPr rtlCol="0"/>
        <a:lstStyle/>
        <a:p>
          <a:pPr rtl="0"/>
          <a:r>
            <a:rPr lang="bg"/>
            <a:t>Описание на задача</a:t>
          </a:r>
          <a:endParaRPr lang="en-US" dirty="0"/>
        </a:p>
      </dgm:t>
    </dgm:pt>
    <dgm:pt modelId="{04F5A724-3AA7-4E78-B992-BCB3E916993F}" type="parTrans" cxnId="{CA96E113-7151-48C8-B4D5-7AA211772CC8}">
      <dgm:prSet/>
      <dgm:spPr/>
      <dgm:t>
        <a:bodyPr rtlCol="0"/>
        <a:lstStyle/>
        <a:p>
          <a:pPr rtl="0"/>
          <a:endParaRPr lang="en-US"/>
        </a:p>
      </dgm:t>
    </dgm:pt>
    <dgm:pt modelId="{370A79FF-9957-49E1-811F-78AB198DD9E0}" type="sibTrans" cxnId="{CA96E113-7151-48C8-B4D5-7AA211772CC8}">
      <dgm:prSet/>
      <dgm:spPr/>
      <dgm:t>
        <a:bodyPr rtlCol="0"/>
        <a:lstStyle/>
        <a:p>
          <a:pPr rtl="0"/>
          <a:endParaRPr lang="en-US"/>
        </a:p>
      </dgm:t>
    </dgm:pt>
    <dgm:pt modelId="{6E7DBE00-7E5B-46F8-BBA0-CF0079A58E82}">
      <dgm:prSet phldrT="[Text]"/>
      <dgm:spPr/>
      <dgm:t>
        <a:bodyPr rtlCol="0"/>
        <a:lstStyle/>
        <a:p>
          <a:pPr rtl="0"/>
          <a:r>
            <a:rPr lang="bg"/>
            <a:t>Описание на задача</a:t>
          </a:r>
          <a:endParaRPr lang="en-US" dirty="0"/>
        </a:p>
      </dgm:t>
    </dgm:pt>
    <dgm:pt modelId="{6FAC7821-43C2-4A12-9638-E9B1BDE7C8D8}" type="parTrans" cxnId="{3D080EE7-BDF0-495B-A4FB-103A296CD73B}">
      <dgm:prSet/>
      <dgm:spPr/>
      <dgm:t>
        <a:bodyPr rtlCol="0"/>
        <a:lstStyle/>
        <a:p>
          <a:pPr rtl="0"/>
          <a:endParaRPr lang="en-US"/>
        </a:p>
      </dgm:t>
    </dgm:pt>
    <dgm:pt modelId="{65147ED7-18A4-49A5-9AEE-066FB0363316}" type="sibTrans" cxnId="{3D080EE7-BDF0-495B-A4FB-103A296CD73B}">
      <dgm:prSet/>
      <dgm:spPr/>
      <dgm:t>
        <a:bodyPr rtlCol="0"/>
        <a:lstStyle/>
        <a:p>
          <a:pPr rtl="0"/>
          <a:endParaRPr lang="en-US"/>
        </a:p>
      </dgm:t>
    </dgm:pt>
    <dgm:pt modelId="{3960CFF8-4383-4382-8D6D-F2A00F508E8D}" type="pres">
      <dgm:prSet presAssocID="{0E9DE493-19D7-4EC9-97C9-5F26233F1106}" presName="Name0" presStyleCnt="0">
        <dgm:presLayoutVars>
          <dgm:dir/>
          <dgm:animLvl val="lvl"/>
          <dgm:resizeHandles val="exact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366CFF54-5C8F-47F9-BFD8-D9AF3EADDA3E}" type="pres">
      <dgm:prSet presAssocID="{0E9DE493-19D7-4EC9-97C9-5F26233F1106}" presName="tSp" presStyleCnt="0"/>
      <dgm:spPr/>
    </dgm:pt>
    <dgm:pt modelId="{13688FBD-4079-41FE-A6A2-B5B0F293E6BF}" type="pres">
      <dgm:prSet presAssocID="{0E9DE493-19D7-4EC9-97C9-5F26233F1106}" presName="bSp" presStyleCnt="0"/>
      <dgm:spPr/>
    </dgm:pt>
    <dgm:pt modelId="{224851B6-C14D-49DE-883B-A13003DA4601}" type="pres">
      <dgm:prSet presAssocID="{0E9DE493-19D7-4EC9-97C9-5F26233F1106}" presName="process" presStyleCnt="0"/>
      <dgm:spPr/>
    </dgm:pt>
    <dgm:pt modelId="{1439717B-283C-48FF-AF62-1990F52B6512}" type="pres">
      <dgm:prSet presAssocID="{FB986F71-3126-4196-BD30-74AEDC39A1CA}" presName="composite1" presStyleCnt="0"/>
      <dgm:spPr/>
    </dgm:pt>
    <dgm:pt modelId="{BCCE6711-D1D8-4B2C-917E-41AB5A6114A8}" type="pres">
      <dgm:prSet presAssocID="{FB986F71-3126-4196-BD30-74AEDC39A1CA}" presName="dummyNode1" presStyleLbl="node1" presStyleIdx="0" presStyleCnt="3"/>
      <dgm:spPr/>
    </dgm:pt>
    <dgm:pt modelId="{96015622-8A46-45CF-A72A-2856B699B374}" type="pres">
      <dgm:prSet presAssocID="{FB986F71-3126-4196-BD30-74AEDC39A1CA}" presName="childNode1" presStyleLbl="bgAcc1" presStyleIdx="0" presStyleCnt="3">
        <dgm:presLayoutVars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BFE859F2-A9E8-4F95-9161-8EC68F2D30C4}" type="pres">
      <dgm:prSet presAssocID="{FB986F71-3126-4196-BD30-74AEDC39A1CA}" presName="childNode1tx" presStyleLbl="bgAcc1" presStyleIdx="0" presStyleCnt="3">
        <dgm:presLayoutVars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E18C6CF4-EDEB-4539-A36D-E0355B626199}" type="pres">
      <dgm:prSet presAssocID="{FB986F71-3126-4196-BD30-74AEDC39A1CA}" presName="parentNode1" presStyleLbl="node1" presStyleIdx="0" presStyleCnt="3">
        <dgm:presLayoutVars>
          <dgm:chMax val="1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D9FCD5E9-9E94-4534-BAB4-3DB8EB44E7D0}" type="pres">
      <dgm:prSet presAssocID="{FB986F71-3126-4196-BD30-74AEDC39A1CA}" presName="connSite1" presStyleCnt="0"/>
      <dgm:spPr/>
    </dgm:pt>
    <dgm:pt modelId="{6A63D16E-EEE6-4267-97EA-5AD7D2BC4E84}" type="pres">
      <dgm:prSet presAssocID="{D0B150DF-3AA4-454C-8652-25880449C422}" presName="Name9" presStyleLbl="sibTrans2D1" presStyleIdx="0" presStyleCnt="2"/>
      <dgm:spPr/>
      <dgm:t>
        <a:bodyPr rtlCol="0"/>
        <a:lstStyle/>
        <a:p>
          <a:pPr rtl="0"/>
          <a:endParaRPr lang="en-US"/>
        </a:p>
      </dgm:t>
    </dgm:pt>
    <dgm:pt modelId="{59BAED1E-A4FE-4FA3-8716-57917AF47F38}" type="pres">
      <dgm:prSet presAssocID="{F6D27D1B-CDCB-481F-B8FA-AB31B2A119DE}" presName="composite2" presStyleCnt="0"/>
      <dgm:spPr/>
    </dgm:pt>
    <dgm:pt modelId="{5C833856-7FAF-4B27-932C-67C7D08339F2}" type="pres">
      <dgm:prSet presAssocID="{F6D27D1B-CDCB-481F-B8FA-AB31B2A119DE}" presName="dummyNode2" presStyleLbl="node1" presStyleIdx="0" presStyleCnt="3"/>
      <dgm:spPr/>
    </dgm:pt>
    <dgm:pt modelId="{E83793B4-2C5C-4D90-82FA-E5EE4745664D}" type="pres">
      <dgm:prSet presAssocID="{F6D27D1B-CDCB-481F-B8FA-AB31B2A119DE}" presName="childNode2" presStyleLbl="bgAcc1" presStyleIdx="1" presStyleCnt="3">
        <dgm:presLayoutVars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67FFE978-6FBE-4424-80BE-B9E4B4DD0695}" type="pres">
      <dgm:prSet presAssocID="{F6D27D1B-CDCB-481F-B8FA-AB31B2A119DE}" presName="childNode2tx" presStyleLbl="bgAcc1" presStyleIdx="1" presStyleCnt="3">
        <dgm:presLayoutVars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029D1FDE-4DD7-4FA5-8C70-0C747477B66C}" type="pres">
      <dgm:prSet presAssocID="{F6D27D1B-CDCB-481F-B8FA-AB31B2A119DE}" presName="parentNode2" presStyleLbl="node1" presStyleIdx="1" presStyleCnt="3">
        <dgm:presLayoutVars>
          <dgm:chMax val="0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C2556EF6-41FF-46C6-8829-911BFA533FFE}" type="pres">
      <dgm:prSet presAssocID="{F6D27D1B-CDCB-481F-B8FA-AB31B2A119DE}" presName="connSite2" presStyleCnt="0"/>
      <dgm:spPr/>
    </dgm:pt>
    <dgm:pt modelId="{DC2A0ADB-DCE3-4BF4-9952-0394865777AC}" type="pres">
      <dgm:prSet presAssocID="{7AEB6639-3258-49E8-8B1F-B4A9C61922BE}" presName="Name18" presStyleLbl="sibTrans2D1" presStyleIdx="1" presStyleCnt="2"/>
      <dgm:spPr/>
      <dgm:t>
        <a:bodyPr rtlCol="0"/>
        <a:lstStyle/>
        <a:p>
          <a:pPr rtl="0"/>
          <a:endParaRPr lang="en-US"/>
        </a:p>
      </dgm:t>
    </dgm:pt>
    <dgm:pt modelId="{A874A3A3-A340-4ABC-99B5-7529D4415335}" type="pres">
      <dgm:prSet presAssocID="{58828492-5CEF-4AFE-95CB-5D7E6A18158B}" presName="composite1" presStyleCnt="0"/>
      <dgm:spPr/>
    </dgm:pt>
    <dgm:pt modelId="{14032C0B-60AE-432B-A713-F993D1C4BA8F}" type="pres">
      <dgm:prSet presAssocID="{58828492-5CEF-4AFE-95CB-5D7E6A18158B}" presName="dummyNode1" presStyleLbl="node1" presStyleIdx="1" presStyleCnt="3"/>
      <dgm:spPr/>
    </dgm:pt>
    <dgm:pt modelId="{69C28D3B-E083-42DF-9EA0-916CA12125A9}" type="pres">
      <dgm:prSet presAssocID="{58828492-5CEF-4AFE-95CB-5D7E6A18158B}" presName="childNode1" presStyleLbl="bgAcc1" presStyleIdx="2" presStyleCnt="3">
        <dgm:presLayoutVars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843715D2-C2C2-41EB-BDA3-21230FBA46DB}" type="pres">
      <dgm:prSet presAssocID="{58828492-5CEF-4AFE-95CB-5D7E6A18158B}" presName="childNode1tx" presStyleLbl="bgAcc1" presStyleIdx="2" presStyleCnt="3">
        <dgm:presLayoutVars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047F5837-10E2-4FFC-A492-DB8A19EF48CA}" type="pres">
      <dgm:prSet presAssocID="{58828492-5CEF-4AFE-95CB-5D7E6A18158B}" presName="parentNode1" presStyleLbl="node1" presStyleIdx="2" presStyleCnt="3">
        <dgm:presLayoutVars>
          <dgm:chMax val="1"/>
          <dgm:bulletEnabled val="1"/>
        </dgm:presLayoutVars>
      </dgm:prSet>
      <dgm:spPr/>
      <dgm:t>
        <a:bodyPr rtlCol="0"/>
        <a:lstStyle/>
        <a:p>
          <a:pPr rtl="0"/>
          <a:endParaRPr lang="en-US"/>
        </a:p>
      </dgm:t>
    </dgm:pt>
    <dgm:pt modelId="{7D6A154D-27BB-4CCE-9250-BCDD2CD5C383}" type="pres">
      <dgm:prSet presAssocID="{58828492-5CEF-4AFE-95CB-5D7E6A18158B}" presName="connSite1" presStyleCnt="0"/>
      <dgm:spPr/>
    </dgm:pt>
  </dgm:ptLst>
  <dgm:cxnLst>
    <dgm:cxn modelId="{0C68F2E9-D20E-4DD0-B6CB-F7DB9484C868}" type="presOf" srcId="{BF381BD4-48DC-48BF-8C18-C307CDD4D490}" destId="{BFE859F2-A9E8-4F95-9161-8EC68F2D30C4}" srcOrd="1" destOrd="1" presId="urn:microsoft.com/office/officeart/2005/8/layout/hProcess4"/>
    <dgm:cxn modelId="{1423FC72-83C7-4510-8021-28EAEA493E68}" srcId="{0E9DE493-19D7-4EC9-97C9-5F26233F1106}" destId="{FB986F71-3126-4196-BD30-74AEDC39A1CA}" srcOrd="0" destOrd="0" parTransId="{9B3CE34A-9B3E-4D5F-94E0-DFBB94FF5A03}" sibTransId="{D0B150DF-3AA4-454C-8652-25880449C422}"/>
    <dgm:cxn modelId="{3B2CD89C-CF67-43E3-9293-C53C72995678}" type="presOf" srcId="{BF381BD4-48DC-48BF-8C18-C307CDD4D490}" destId="{96015622-8A46-45CF-A72A-2856B699B374}" srcOrd="0" destOrd="1" presId="urn:microsoft.com/office/officeart/2005/8/layout/hProcess4"/>
    <dgm:cxn modelId="{A106624A-0005-41D4-B64A-901644325FEA}" type="presOf" srcId="{6E7DBE00-7E5B-46F8-BBA0-CF0079A58E82}" destId="{843715D2-C2C2-41EB-BDA3-21230FBA46DB}" srcOrd="1" destOrd="1" presId="urn:microsoft.com/office/officeart/2005/8/layout/hProcess4"/>
    <dgm:cxn modelId="{4143D757-8617-4C89-8322-E3B29A1874AF}" srcId="{58828492-5CEF-4AFE-95CB-5D7E6A18158B}" destId="{68838C34-4D02-49F8-ADD7-BFA90D87B7EA}" srcOrd="0" destOrd="0" parTransId="{F2AD00AD-6A23-4C89-A107-68EF5D1F0B94}" sibTransId="{FFC4FCE7-6F2F-4F91-A74A-7C4C32A81657}"/>
    <dgm:cxn modelId="{0C99A0E7-7B5A-462A-BC31-41CB3B1D1005}" type="presOf" srcId="{0E9DE493-19D7-4EC9-97C9-5F26233F1106}" destId="{3960CFF8-4383-4382-8D6D-F2A00F508E8D}" srcOrd="0" destOrd="0" presId="urn:microsoft.com/office/officeart/2005/8/layout/hProcess4"/>
    <dgm:cxn modelId="{300E722A-937B-4681-BF9C-7933B3C6956A}" type="presOf" srcId="{F6D27D1B-CDCB-481F-B8FA-AB31B2A119DE}" destId="{029D1FDE-4DD7-4FA5-8C70-0C747477B66C}" srcOrd="0" destOrd="0" presId="urn:microsoft.com/office/officeart/2005/8/layout/hProcess4"/>
    <dgm:cxn modelId="{0DE04CA7-8D0A-42E1-B07A-0D64581626CA}" type="presOf" srcId="{7AEB6639-3258-49E8-8B1F-B4A9C61922BE}" destId="{DC2A0ADB-DCE3-4BF4-9952-0394865777AC}" srcOrd="0" destOrd="0" presId="urn:microsoft.com/office/officeart/2005/8/layout/hProcess4"/>
    <dgm:cxn modelId="{878AE697-35FC-403D-92A3-0B92F7B7EB7A}" type="presOf" srcId="{0B00F5A8-A0EF-4111-9D86-004317B4F49E}" destId="{E83793B4-2C5C-4D90-82FA-E5EE4745664D}" srcOrd="0" destOrd="0" presId="urn:microsoft.com/office/officeart/2005/8/layout/hProcess4"/>
    <dgm:cxn modelId="{E9730C94-0A42-4F8E-B45A-02CE25449719}" type="presOf" srcId="{AB2E8498-CC81-452F-A895-08F3845AA347}" destId="{BFE859F2-A9E8-4F95-9161-8EC68F2D30C4}" srcOrd="1" destOrd="0" presId="urn:microsoft.com/office/officeart/2005/8/layout/hProcess4"/>
    <dgm:cxn modelId="{0731A115-58A3-481B-8A1D-4C0F1D56F785}" type="presOf" srcId="{FB986F71-3126-4196-BD30-74AEDC39A1CA}" destId="{E18C6CF4-EDEB-4539-A36D-E0355B626199}" srcOrd="0" destOrd="0" presId="urn:microsoft.com/office/officeart/2005/8/layout/hProcess4"/>
    <dgm:cxn modelId="{C875BEE4-598B-4FE7-9AAC-474318887EB0}" type="presOf" srcId="{D0B150DF-3AA4-454C-8652-25880449C422}" destId="{6A63D16E-EEE6-4267-97EA-5AD7D2BC4E84}" srcOrd="0" destOrd="0" presId="urn:microsoft.com/office/officeart/2005/8/layout/hProcess4"/>
    <dgm:cxn modelId="{5F9EDECD-FB20-4615-B5EC-47255B2B532F}" srcId="{FB986F71-3126-4196-BD30-74AEDC39A1CA}" destId="{BF381BD4-48DC-48BF-8C18-C307CDD4D490}" srcOrd="1" destOrd="0" parTransId="{5D881325-883F-44A1-A5FB-E01856D07A5B}" sibTransId="{2C645F98-BC4B-4797-BC42-0872EA7B0575}"/>
    <dgm:cxn modelId="{8593019D-C207-4E1B-B1C1-18E0CC95AA04}" type="presOf" srcId="{65B6D8B9-E558-4264-B37F-7B4B2A8896DF}" destId="{67FFE978-6FBE-4424-80BE-B9E4B4DD0695}" srcOrd="1" destOrd="1" presId="urn:microsoft.com/office/officeart/2005/8/layout/hProcess4"/>
    <dgm:cxn modelId="{F3D001C7-FD84-41F5-B497-6421DAD4965E}" type="presOf" srcId="{65B6D8B9-E558-4264-B37F-7B4B2A8896DF}" destId="{E83793B4-2C5C-4D90-82FA-E5EE4745664D}" srcOrd="0" destOrd="1" presId="urn:microsoft.com/office/officeart/2005/8/layout/hProcess4"/>
    <dgm:cxn modelId="{DC0556BF-DB8E-4C8C-A27B-FEA575AE48F1}" type="presOf" srcId="{68838C34-4D02-49F8-ADD7-BFA90D87B7EA}" destId="{843715D2-C2C2-41EB-BDA3-21230FBA46DB}" srcOrd="1" destOrd="0" presId="urn:microsoft.com/office/officeart/2005/8/layout/hProcess4"/>
    <dgm:cxn modelId="{004946A5-CBD1-4C7F-A823-A85DAC245DF7}" type="presOf" srcId="{6E7DBE00-7E5B-46F8-BBA0-CF0079A58E82}" destId="{69C28D3B-E083-42DF-9EA0-916CA12125A9}" srcOrd="0" destOrd="1" presId="urn:microsoft.com/office/officeart/2005/8/layout/hProcess4"/>
    <dgm:cxn modelId="{56878CDA-253E-4C45-8745-6F7C37074EAE}" type="presOf" srcId="{58828492-5CEF-4AFE-95CB-5D7E6A18158B}" destId="{047F5837-10E2-4FFC-A492-DB8A19EF48CA}" srcOrd="0" destOrd="0" presId="urn:microsoft.com/office/officeart/2005/8/layout/hProcess4"/>
    <dgm:cxn modelId="{E113FEAA-1F7F-443C-BD88-38A807CEBD28}" type="presOf" srcId="{0B00F5A8-A0EF-4111-9D86-004317B4F49E}" destId="{67FFE978-6FBE-4424-80BE-B9E4B4DD0695}" srcOrd="1" destOrd="0" presId="urn:microsoft.com/office/officeart/2005/8/layout/hProcess4"/>
    <dgm:cxn modelId="{A63D53AC-541A-4D09-9620-8B1C8D7B91DE}" srcId="{0E9DE493-19D7-4EC9-97C9-5F26233F1106}" destId="{F6D27D1B-CDCB-481F-B8FA-AB31B2A119DE}" srcOrd="1" destOrd="0" parTransId="{8A7BF306-8E53-4B16-9E7E-A79AE3DF6BE2}" sibTransId="{7AEB6639-3258-49E8-8B1F-B4A9C61922BE}"/>
    <dgm:cxn modelId="{CA96E113-7151-48C8-B4D5-7AA211772CC8}" srcId="{F6D27D1B-CDCB-481F-B8FA-AB31B2A119DE}" destId="{65B6D8B9-E558-4264-B37F-7B4B2A8896DF}" srcOrd="1" destOrd="0" parTransId="{04F5A724-3AA7-4E78-B992-BCB3E916993F}" sibTransId="{370A79FF-9957-49E1-811F-78AB198DD9E0}"/>
    <dgm:cxn modelId="{3D080EE7-BDF0-495B-A4FB-103A296CD73B}" srcId="{58828492-5CEF-4AFE-95CB-5D7E6A18158B}" destId="{6E7DBE00-7E5B-46F8-BBA0-CF0079A58E82}" srcOrd="1" destOrd="0" parTransId="{6FAC7821-43C2-4A12-9638-E9B1BDE7C8D8}" sibTransId="{65147ED7-18A4-49A5-9AEE-066FB0363316}"/>
    <dgm:cxn modelId="{1BE66046-E00C-4ECF-A4C7-64A3E9346530}" type="presOf" srcId="{68838C34-4D02-49F8-ADD7-BFA90D87B7EA}" destId="{69C28D3B-E083-42DF-9EA0-916CA12125A9}" srcOrd="0" destOrd="0" presId="urn:microsoft.com/office/officeart/2005/8/layout/hProcess4"/>
    <dgm:cxn modelId="{86F910E7-C9D0-48E5-A3A3-C70127E96FC1}" srcId="{F6D27D1B-CDCB-481F-B8FA-AB31B2A119DE}" destId="{0B00F5A8-A0EF-4111-9D86-004317B4F49E}" srcOrd="0" destOrd="0" parTransId="{EC916B99-8D26-4265-B7BE-BB461C68DA5C}" sibTransId="{CE48C676-980A-4BAC-A3C8-9ABC315DAE51}"/>
    <dgm:cxn modelId="{ECE9152A-59A8-4A3A-9D34-DB38A074F636}" srcId="{0E9DE493-19D7-4EC9-97C9-5F26233F1106}" destId="{58828492-5CEF-4AFE-95CB-5D7E6A18158B}" srcOrd="2" destOrd="0" parTransId="{F664BA43-1B81-496F-A04E-CE4B4A525697}" sibTransId="{2D386477-EC66-449A-8D41-5F8A212C3D8E}"/>
    <dgm:cxn modelId="{792CF8D9-766B-49FE-B851-31297691E0C7}" type="presOf" srcId="{AB2E8498-CC81-452F-A895-08F3845AA347}" destId="{96015622-8A46-45CF-A72A-2856B699B374}" srcOrd="0" destOrd="0" presId="urn:microsoft.com/office/officeart/2005/8/layout/hProcess4"/>
    <dgm:cxn modelId="{2D5B3E3B-3EE5-4072-933E-27DF5400591C}" srcId="{FB986F71-3126-4196-BD30-74AEDC39A1CA}" destId="{AB2E8498-CC81-452F-A895-08F3845AA347}" srcOrd="0" destOrd="0" parTransId="{4C65E2C8-0CBB-4D8C-AD60-6B0105C62B84}" sibTransId="{9A1F3304-AA9E-4FBC-89BA-9095C80E47C9}"/>
    <dgm:cxn modelId="{7BE7AED0-385C-460E-A868-06962FF7BF4D}" type="presParOf" srcId="{3960CFF8-4383-4382-8D6D-F2A00F508E8D}" destId="{366CFF54-5C8F-47F9-BFD8-D9AF3EADDA3E}" srcOrd="0" destOrd="0" presId="urn:microsoft.com/office/officeart/2005/8/layout/hProcess4"/>
    <dgm:cxn modelId="{7C708C67-6B57-4F62-BFC8-44484A4BB8C4}" type="presParOf" srcId="{3960CFF8-4383-4382-8D6D-F2A00F508E8D}" destId="{13688FBD-4079-41FE-A6A2-B5B0F293E6BF}" srcOrd="1" destOrd="0" presId="urn:microsoft.com/office/officeart/2005/8/layout/hProcess4"/>
    <dgm:cxn modelId="{697CCE2B-9683-4DC0-A208-89C15D73093F}" type="presParOf" srcId="{3960CFF8-4383-4382-8D6D-F2A00F508E8D}" destId="{224851B6-C14D-49DE-883B-A13003DA4601}" srcOrd="2" destOrd="0" presId="urn:microsoft.com/office/officeart/2005/8/layout/hProcess4"/>
    <dgm:cxn modelId="{FB980B6C-7B77-4691-82C5-788FE8D96E48}" type="presParOf" srcId="{224851B6-C14D-49DE-883B-A13003DA4601}" destId="{1439717B-283C-48FF-AF62-1990F52B6512}" srcOrd="0" destOrd="0" presId="urn:microsoft.com/office/officeart/2005/8/layout/hProcess4"/>
    <dgm:cxn modelId="{77B1C0E7-D435-456C-A00F-39975DCDAA0B}" type="presParOf" srcId="{1439717B-283C-48FF-AF62-1990F52B6512}" destId="{BCCE6711-D1D8-4B2C-917E-41AB5A6114A8}" srcOrd="0" destOrd="0" presId="urn:microsoft.com/office/officeart/2005/8/layout/hProcess4"/>
    <dgm:cxn modelId="{983A13E1-DBFA-4048-8932-72A07B33F957}" type="presParOf" srcId="{1439717B-283C-48FF-AF62-1990F52B6512}" destId="{96015622-8A46-45CF-A72A-2856B699B374}" srcOrd="1" destOrd="0" presId="urn:microsoft.com/office/officeart/2005/8/layout/hProcess4"/>
    <dgm:cxn modelId="{9E4D9DC2-5878-4DF4-8197-C19BA06D0937}" type="presParOf" srcId="{1439717B-283C-48FF-AF62-1990F52B6512}" destId="{BFE859F2-A9E8-4F95-9161-8EC68F2D30C4}" srcOrd="2" destOrd="0" presId="urn:microsoft.com/office/officeart/2005/8/layout/hProcess4"/>
    <dgm:cxn modelId="{5175F6D1-9CB0-4593-BAC3-692D80EF050C}" type="presParOf" srcId="{1439717B-283C-48FF-AF62-1990F52B6512}" destId="{E18C6CF4-EDEB-4539-A36D-E0355B626199}" srcOrd="3" destOrd="0" presId="urn:microsoft.com/office/officeart/2005/8/layout/hProcess4"/>
    <dgm:cxn modelId="{43BDCF09-31AC-43B0-805E-DD1025F260DD}" type="presParOf" srcId="{1439717B-283C-48FF-AF62-1990F52B6512}" destId="{D9FCD5E9-9E94-4534-BAB4-3DB8EB44E7D0}" srcOrd="4" destOrd="0" presId="urn:microsoft.com/office/officeart/2005/8/layout/hProcess4"/>
    <dgm:cxn modelId="{6A5928FD-0A79-4F7E-879C-5F088F4602E9}" type="presParOf" srcId="{224851B6-C14D-49DE-883B-A13003DA4601}" destId="{6A63D16E-EEE6-4267-97EA-5AD7D2BC4E84}" srcOrd="1" destOrd="0" presId="urn:microsoft.com/office/officeart/2005/8/layout/hProcess4"/>
    <dgm:cxn modelId="{1C0B2966-A4D5-49CC-B7F2-A121C5C9817C}" type="presParOf" srcId="{224851B6-C14D-49DE-883B-A13003DA4601}" destId="{59BAED1E-A4FE-4FA3-8716-57917AF47F38}" srcOrd="2" destOrd="0" presId="urn:microsoft.com/office/officeart/2005/8/layout/hProcess4"/>
    <dgm:cxn modelId="{FE2DC098-A539-4BB8-8D74-C108718A6D23}" type="presParOf" srcId="{59BAED1E-A4FE-4FA3-8716-57917AF47F38}" destId="{5C833856-7FAF-4B27-932C-67C7D08339F2}" srcOrd="0" destOrd="0" presId="urn:microsoft.com/office/officeart/2005/8/layout/hProcess4"/>
    <dgm:cxn modelId="{16AAA183-E1A3-4ECF-997A-81333DC4EFCA}" type="presParOf" srcId="{59BAED1E-A4FE-4FA3-8716-57917AF47F38}" destId="{E83793B4-2C5C-4D90-82FA-E5EE4745664D}" srcOrd="1" destOrd="0" presId="urn:microsoft.com/office/officeart/2005/8/layout/hProcess4"/>
    <dgm:cxn modelId="{A310F834-0A95-4F4E-9CFF-8ED098D6F853}" type="presParOf" srcId="{59BAED1E-A4FE-4FA3-8716-57917AF47F38}" destId="{67FFE978-6FBE-4424-80BE-B9E4B4DD0695}" srcOrd="2" destOrd="0" presId="urn:microsoft.com/office/officeart/2005/8/layout/hProcess4"/>
    <dgm:cxn modelId="{FC3C9877-F1AB-4630-B09D-E2422D71C1B2}" type="presParOf" srcId="{59BAED1E-A4FE-4FA3-8716-57917AF47F38}" destId="{029D1FDE-4DD7-4FA5-8C70-0C747477B66C}" srcOrd="3" destOrd="0" presId="urn:microsoft.com/office/officeart/2005/8/layout/hProcess4"/>
    <dgm:cxn modelId="{0C23CC14-2827-4D42-B3F2-24A9658D4CA9}" type="presParOf" srcId="{59BAED1E-A4FE-4FA3-8716-57917AF47F38}" destId="{C2556EF6-41FF-46C6-8829-911BFA533FFE}" srcOrd="4" destOrd="0" presId="urn:microsoft.com/office/officeart/2005/8/layout/hProcess4"/>
    <dgm:cxn modelId="{03B78875-546F-4B9E-B138-1C0FF132346D}" type="presParOf" srcId="{224851B6-C14D-49DE-883B-A13003DA4601}" destId="{DC2A0ADB-DCE3-4BF4-9952-0394865777AC}" srcOrd="3" destOrd="0" presId="urn:microsoft.com/office/officeart/2005/8/layout/hProcess4"/>
    <dgm:cxn modelId="{470A6CA6-A9CE-464F-84DB-5DC13565A2C8}" type="presParOf" srcId="{224851B6-C14D-49DE-883B-A13003DA4601}" destId="{A874A3A3-A340-4ABC-99B5-7529D4415335}" srcOrd="4" destOrd="0" presId="urn:microsoft.com/office/officeart/2005/8/layout/hProcess4"/>
    <dgm:cxn modelId="{F6B1C4DA-988E-4055-9765-306F5A98CD06}" type="presParOf" srcId="{A874A3A3-A340-4ABC-99B5-7529D4415335}" destId="{14032C0B-60AE-432B-A713-F993D1C4BA8F}" srcOrd="0" destOrd="0" presId="urn:microsoft.com/office/officeart/2005/8/layout/hProcess4"/>
    <dgm:cxn modelId="{F9FB30AF-82A1-4872-8383-99625B6C2D69}" type="presParOf" srcId="{A874A3A3-A340-4ABC-99B5-7529D4415335}" destId="{69C28D3B-E083-42DF-9EA0-916CA12125A9}" srcOrd="1" destOrd="0" presId="urn:microsoft.com/office/officeart/2005/8/layout/hProcess4"/>
    <dgm:cxn modelId="{16665CFF-3E48-4ABD-A683-4C6BF569EDAE}" type="presParOf" srcId="{A874A3A3-A340-4ABC-99B5-7529D4415335}" destId="{843715D2-C2C2-41EB-BDA3-21230FBA46DB}" srcOrd="2" destOrd="0" presId="urn:microsoft.com/office/officeart/2005/8/layout/hProcess4"/>
    <dgm:cxn modelId="{A27E2538-F421-4EB9-A2F6-3C451A831951}" type="presParOf" srcId="{A874A3A3-A340-4ABC-99B5-7529D4415335}" destId="{047F5837-10E2-4FFC-A492-DB8A19EF48CA}" srcOrd="3" destOrd="0" presId="urn:microsoft.com/office/officeart/2005/8/layout/hProcess4"/>
    <dgm:cxn modelId="{043CCFDB-C988-4DED-8C9A-2A3B586895E5}" type="presParOf" srcId="{A874A3A3-A340-4ABC-99B5-7529D4415335}" destId="{7D6A154D-27BB-4CCE-9250-BCDD2CD5C38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15622-8A46-45CF-A72A-2856B699B374}">
      <dsp:nvSpPr>
        <dsp:cNvPr id="0" name=""/>
        <dsp:cNvSpPr/>
      </dsp:nvSpPr>
      <dsp:spPr>
        <a:xfrm>
          <a:off x="36244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rtlCol="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bg" sz="2400" kern="1200"/>
            <a:t>Описание на задача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bg" sz="2400" kern="1200" dirty="0"/>
            <a:t>Описание на задача</a:t>
          </a:r>
          <a:endParaRPr lang="en-US" sz="2400" kern="1200" dirty="0"/>
        </a:p>
      </dsp:txBody>
      <dsp:txXfrm>
        <a:off x="82644" y="1095673"/>
        <a:ext cx="2351761" cy="1491398"/>
      </dsp:txXfrm>
    </dsp:sp>
    <dsp:sp modelId="{6A63D16E-EEE6-4267-97EA-5AD7D2BC4E84}">
      <dsp:nvSpPr>
        <dsp:cNvPr id="0" name=""/>
        <dsp:cNvSpPr/>
      </dsp:nvSpPr>
      <dsp:spPr>
        <a:xfrm>
          <a:off x="1394360" y="1473226"/>
          <a:ext cx="2779003" cy="2779003"/>
        </a:xfrm>
        <a:prstGeom prst="leftCircularArrow">
          <a:avLst>
            <a:gd name="adj1" fmla="val 3451"/>
            <a:gd name="adj2" fmla="val 427731"/>
            <a:gd name="adj3" fmla="val 2203242"/>
            <a:gd name="adj4" fmla="val 9024489"/>
            <a:gd name="adj5" fmla="val 4027"/>
          </a:avLst>
        </a:prstGeom>
        <a:gradFill rotWithShape="0">
          <a:gsLst>
            <a:gs pos="0">
              <a:schemeClr val="accent1">
                <a:shade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18C6CF4-EDEB-4539-A36D-E0355B626199}">
      <dsp:nvSpPr>
        <dsp:cNvPr id="0" name=""/>
        <dsp:cNvSpPr/>
      </dsp:nvSpPr>
      <dsp:spPr>
        <a:xfrm>
          <a:off x="579480" y="2633472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33020" rIns="49530" bIns="33020" numCol="1" spcCol="1270" rtlCol="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" sz="2600" kern="1200" dirty="0"/>
            <a:t>Заглавие на стъпка 1</a:t>
          </a:r>
          <a:endParaRPr lang="en-US" sz="2600" kern="1200" dirty="0"/>
        </a:p>
      </dsp:txBody>
      <dsp:txXfrm>
        <a:off x="604789" y="2658781"/>
        <a:ext cx="2122325" cy="813490"/>
      </dsp:txXfrm>
    </dsp:sp>
    <dsp:sp modelId="{E83793B4-2C5C-4D90-82FA-E5EE4745664D}">
      <dsp:nvSpPr>
        <dsp:cNvPr id="0" name=""/>
        <dsp:cNvSpPr/>
      </dsp:nvSpPr>
      <dsp:spPr>
        <a:xfrm>
          <a:off x="3209147" y="1049274"/>
          <a:ext cx="2444561" cy="20162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-20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rtlCol="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bg" sz="2400" kern="1200"/>
            <a:t>Описание на задача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bg" sz="2400" kern="1200"/>
            <a:t>Описание на задача</a:t>
          </a:r>
          <a:endParaRPr lang="en-US" sz="2400" kern="1200" dirty="0"/>
        </a:p>
      </dsp:txBody>
      <dsp:txXfrm>
        <a:off x="3255547" y="1527728"/>
        <a:ext cx="2351761" cy="1491398"/>
      </dsp:txXfrm>
    </dsp:sp>
    <dsp:sp modelId="{DC2A0ADB-DCE3-4BF4-9952-0394865777AC}">
      <dsp:nvSpPr>
        <dsp:cNvPr id="0" name=""/>
        <dsp:cNvSpPr/>
      </dsp:nvSpPr>
      <dsp:spPr>
        <a:xfrm>
          <a:off x="4546892" y="-216486"/>
          <a:ext cx="3091364" cy="3091364"/>
        </a:xfrm>
        <a:prstGeom prst="circularArrow">
          <a:avLst>
            <a:gd name="adj1" fmla="val 3103"/>
            <a:gd name="adj2" fmla="val 381347"/>
            <a:gd name="adj3" fmla="val 19443143"/>
            <a:gd name="adj4" fmla="val 12575511"/>
            <a:gd name="adj5" fmla="val 3620"/>
          </a:avLst>
        </a:prstGeom>
        <a:gradFill rotWithShape="0">
          <a:gsLst>
            <a:gs pos="0">
              <a:schemeClr val="accent1">
                <a:shade val="90000"/>
                <a:hueOff val="361868"/>
                <a:satOff val="12502"/>
                <a:lumOff val="2450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90000"/>
                <a:hueOff val="361868"/>
                <a:satOff val="12502"/>
                <a:lumOff val="2450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90000"/>
                <a:hueOff val="361868"/>
                <a:satOff val="12502"/>
                <a:lumOff val="2450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29D1FDE-4DD7-4FA5-8C70-0C747477B66C}">
      <dsp:nvSpPr>
        <dsp:cNvPr id="0" name=""/>
        <dsp:cNvSpPr/>
      </dsp:nvSpPr>
      <dsp:spPr>
        <a:xfrm>
          <a:off x="3752383" y="617220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0000"/>
                <a:satMod val="103000"/>
                <a:lumMod val="102000"/>
                <a:tint val="94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2000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33020" rIns="49530" bIns="33020" numCol="1" spcCol="1270" rtlCol="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" sz="2600" kern="1200"/>
            <a:t>Заглавие на стъпка 2</a:t>
          </a:r>
          <a:endParaRPr lang="en-US" sz="2600" kern="1200" dirty="0"/>
        </a:p>
      </dsp:txBody>
      <dsp:txXfrm>
        <a:off x="3777692" y="642529"/>
        <a:ext cx="2122325" cy="813490"/>
      </dsp:txXfrm>
    </dsp:sp>
    <dsp:sp modelId="{69C28D3B-E083-42DF-9EA0-916CA12125A9}">
      <dsp:nvSpPr>
        <dsp:cNvPr id="0" name=""/>
        <dsp:cNvSpPr/>
      </dsp:nvSpPr>
      <dsp:spPr>
        <a:xfrm>
          <a:off x="6382050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hueOff val="0"/>
              <a:satOff val="0"/>
              <a:lumOff val="0"/>
              <a:alphaOff val="-4000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rtlCol="0" anchor="t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bg" sz="2400" kern="1200"/>
            <a:t>Описание на задача</a:t>
          </a:r>
          <a:endParaRPr lang="en-US" sz="2400" kern="1200" dirty="0"/>
        </a:p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bg" sz="2400" kern="1200"/>
            <a:t>Описание на задача</a:t>
          </a:r>
          <a:endParaRPr lang="en-US" sz="2400" kern="1200" dirty="0"/>
        </a:p>
      </dsp:txBody>
      <dsp:txXfrm>
        <a:off x="6428450" y="1095673"/>
        <a:ext cx="2351761" cy="1491398"/>
      </dsp:txXfrm>
    </dsp:sp>
    <dsp:sp modelId="{047F5837-10E2-4FFC-A492-DB8A19EF48CA}">
      <dsp:nvSpPr>
        <dsp:cNvPr id="0" name=""/>
        <dsp:cNvSpPr/>
      </dsp:nvSpPr>
      <dsp:spPr>
        <a:xfrm>
          <a:off x="6925286" y="2633472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satMod val="103000"/>
                <a:lumMod val="102000"/>
                <a:tint val="94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40000"/>
                <a:satMod val="110000"/>
                <a:lumMod val="100000"/>
                <a:shade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4000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9530" tIns="33020" rIns="49530" bIns="33020" numCol="1" spcCol="1270" rtlCol="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" sz="2600" kern="1200"/>
            <a:t>Заглавие на стъпка 3</a:t>
          </a:r>
          <a:endParaRPr lang="en-US" sz="2600" kern="1200" dirty="0"/>
        </a:p>
      </dsp:txBody>
      <dsp:txXfrm>
        <a:off x="6950595" y="2658781"/>
        <a:ext cx="2122325" cy="813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bg-BG" dirty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447DCE51-8736-4BA2-823E-D95FD8CF3DE3}" type="datetime1">
              <a:rPr lang="bg-BG" smtClean="0"/>
              <a:pPr algn="r" rtl="0"/>
              <a:t>17.05.2023</a:t>
            </a:fld>
            <a:endParaRPr lang="bg-BG" dirty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bg-BG" dirty="0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D9F912AB-2776-42F2-A957-313FC7EFEDB9}" type="slidenum">
              <a:rPr lang="bg-BG" smtClean="0"/>
              <a:pPr algn="r" rtl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горен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bg-BG" dirty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0E776593-91F3-44D2-95C6-51BF1BFE98B0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4" name="Контейнер за изображение на слайд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bg-BG" dirty="0"/>
          </a:p>
        </p:txBody>
      </p:sp>
      <p:sp>
        <p:nvSpPr>
          <p:cNvPr id="5" name="Контейнер за бележ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bg-BG" dirty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F93199CD-3E1B-4AE6-990F-76F925F5EA9F}" type="slidenum">
              <a:rPr lang="bg-BG" smtClean="0"/>
              <a:pPr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bg-BG" smtClean="0"/>
              <a:t>Щракнете за редакция стил подзагл. обр.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D3C9E74-8582-4051-A992-67825E6B3DE7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580B81B-07C1-44FE-85C0-920684F4B2AC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 rtl="0">
              <a:defRPr/>
            </a:lvl1pPr>
            <a:lvl5pPr algn="l" rtl="0">
              <a:defRPr/>
            </a:lvl5pPr>
            <a:lvl6pPr algn="l" rtl="0">
              <a:defRPr/>
            </a:lvl6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2A3776A-A89D-4430-8562-E8A5265B9243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раздел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 rtl="0">
              <a:lnSpc>
                <a:spcPct val="80000"/>
              </a:lnSpc>
              <a:defRPr sz="4800" b="0" cap="none" baseline="0"/>
            </a:lvl1pPr>
          </a:lstStyle>
          <a:p>
            <a:pPr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627223E-A012-4BAE-B0D1-FF68C3A80F2F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 hasCustomPrompt="1"/>
          </p:nvPr>
        </p:nvSpPr>
        <p:spPr>
          <a:xfrm>
            <a:off x="1504781" y="1905001"/>
            <a:ext cx="4589631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2330B5F-DBE3-4EF8-B206-B849FEC92178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 hasCustomPrompt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 hasCustomPrompt="1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 hasCustomPrompt="1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algn="l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 hasCustomPrompt="1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D1D8375-46E1-40F1-A2C4-D5F6740593EE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8" name="Контейнер за долен колонтитул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9" name="Контейнер за номер на слайд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6D164A1-9A9E-4815-9EB1-C0935C1332F8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4" name="Контейнер за долен колонтитул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5" name="Контейнер за номер на слайд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но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73F6806-8D3C-43A4-AA0A-671A5825F3FD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3" name="Контейнер за долен колонтитул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4" name="Контейнер за номер на слайд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 hasCustomPrompt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ABA6442-06A2-4AE9-9A79-546607F4D03F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Контейнер за картина 2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bg-BG" smtClean="0"/>
              <a:t>Щракнете върху иконата, за да добавите картина</a:t>
            </a:r>
            <a:endParaRPr lang="bg-BG" dirty="0"/>
          </a:p>
        </p:txBody>
      </p:sp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 rtl="0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bg-BG" smtClean="0"/>
              <a:t>Редакт. стил загл. образец</a:t>
            </a:r>
            <a:endParaRPr lang="bg-BG" dirty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B2CE4BA-FF6B-4FF5-956C-DD70A9DE32C3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6" name="Контейнер за долен колонтитул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7" name="Контейнер за номер на слайд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bg-BG" smtClean="0"/>
              <a:pPr rtl="0"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bg-BG" dirty="0" err="1" smtClean="0"/>
              <a:t>Редакт</a:t>
            </a:r>
            <a:r>
              <a:rPr lang="bg-BG" dirty="0" smtClean="0"/>
              <a:t>. стил загл. образец</a:t>
            </a:r>
            <a:endParaRPr lang="bg-BG" dirty="0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bg-BG" noProof="0" dirty="0" smtClean="0"/>
              <a:t>Щракнете, за да редактирате стиловете на текста в образеца</a:t>
            </a:r>
          </a:p>
          <a:p>
            <a:pPr lvl="1" rtl="0"/>
            <a:r>
              <a:rPr lang="bg-BG" dirty="0" smtClean="0"/>
              <a:t>Второ ниво</a:t>
            </a:r>
          </a:p>
          <a:p>
            <a:pPr lvl="2" rtl="0"/>
            <a:r>
              <a:rPr lang="bg-BG" dirty="0" smtClean="0"/>
              <a:t>Трето ниво</a:t>
            </a:r>
          </a:p>
          <a:p>
            <a:pPr lvl="3" rtl="0"/>
            <a:r>
              <a:rPr lang="bg-BG" dirty="0" smtClean="0"/>
              <a:t>Четвърто ниво</a:t>
            </a:r>
          </a:p>
          <a:p>
            <a:pPr lvl="4" rtl="0"/>
            <a:r>
              <a:rPr lang="bg-BG" dirty="0" smtClean="0"/>
              <a:t>Пето ниво</a:t>
            </a:r>
            <a:endParaRPr lang="bg-BG" dirty="0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916020-53EE-4453-BCE9-0856F7FB2DCB}" type="datetime1">
              <a:rPr lang="bg-BG" smtClean="0"/>
              <a:pPr/>
              <a:t>17.05.2023</a:t>
            </a:fld>
            <a:endParaRPr lang="bg-BG" dirty="0"/>
          </a:p>
        </p:txBody>
      </p:sp>
      <p:sp>
        <p:nvSpPr>
          <p:cNvPr id="5" name="Контейнер за долен колонтитул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bg-BG" dirty="0"/>
          </a:p>
        </p:txBody>
      </p:sp>
      <p:sp>
        <p:nvSpPr>
          <p:cNvPr id="6" name="Контейнер за номер на слайд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bg-BG" smtClean="0"/>
              <a:pPr/>
              <a:t>‹#›</a:t>
            </a:fld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>
            <a:extLst>
              <a:ext uri="{FF2B5EF4-FFF2-40B4-BE49-F238E27FC236}">
                <a16:creationId xmlns:a16="http://schemas.microsoft.com/office/drawing/2014/main" xmlns="" id="{790F0449-0F66-215E-E023-E18D3D719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5" y="0"/>
            <a:ext cx="12192000" cy="6852646"/>
          </a:xfrm>
          <a:prstGeom prst="rect">
            <a:avLst/>
          </a:prstGeom>
        </p:spPr>
      </p:pic>
      <p:sp>
        <p:nvSpPr>
          <p:cNvPr id="5" name="Текстово поле 4">
            <a:extLst>
              <a:ext uri="{FF2B5EF4-FFF2-40B4-BE49-F238E27FC236}">
                <a16:creationId xmlns:a16="http://schemas.microsoft.com/office/drawing/2014/main" xmlns="" id="{52B66409-803E-D561-DC77-FCD69E182E67}"/>
              </a:ext>
            </a:extLst>
          </p:cNvPr>
          <p:cNvSpPr txBox="1"/>
          <p:nvPr/>
        </p:nvSpPr>
        <p:spPr>
          <a:xfrm>
            <a:off x="7534572" y="3103157"/>
            <a:ext cx="4474029" cy="523220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r"/>
            <a:r>
              <a:rPr lang="bg-BG" sz="2800" dirty="0" smtClean="0"/>
              <a:t>Исма Ходжа</a:t>
            </a:r>
            <a:endParaRPr lang="bg-BG" sz="2800" dirty="0"/>
          </a:p>
        </p:txBody>
      </p:sp>
      <p:sp>
        <p:nvSpPr>
          <p:cNvPr id="6" name="Текстово поле 5"/>
          <p:cNvSpPr txBox="1"/>
          <p:nvPr/>
        </p:nvSpPr>
        <p:spPr>
          <a:xfrm>
            <a:off x="4294212" y="4581128"/>
            <a:ext cx="7776864" cy="212365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bg-BG" sz="3600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Тема: </a:t>
            </a:r>
            <a:endParaRPr lang="bg-BG" sz="3600" b="1" i="1" dirty="0" smtClean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 algn="r"/>
            <a:r>
              <a:rPr lang="bg-BG" sz="3200" dirty="0"/>
              <a:t>Разработване на приложение за запис във видео файл на работен сеанс с дадено приложение</a:t>
            </a:r>
          </a:p>
        </p:txBody>
      </p:sp>
    </p:spTree>
    <p:extLst>
      <p:ext uri="{BB962C8B-B14F-4D97-AF65-F5344CB8AC3E}">
        <p14:creationId xmlns:p14="http://schemas.microsoft.com/office/powerpoint/2010/main" val="41820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6513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картина 1"/>
          <p:cNvSpPr>
            <a:spLocks noGrp="1"/>
          </p:cNvSpPr>
          <p:nvPr>
            <p:ph type="pic" idx="1"/>
          </p:nvPr>
        </p:nvSpPr>
        <p:spPr/>
      </p:sp>
      <p:sp>
        <p:nvSpPr>
          <p:cNvPr id="3" name="Заглавие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4" name="Контейнер за текст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0850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41"/>
            <a:ext cx="12188825" cy="68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Картина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88" y="1988840"/>
            <a:ext cx="9069866" cy="4331687"/>
          </a:xfrm>
          <a:prstGeom prst="rect">
            <a:avLst/>
          </a:prstGeom>
        </p:spPr>
      </p:pic>
      <p:sp>
        <p:nvSpPr>
          <p:cNvPr id="12" name="Правоъгълник 11"/>
          <p:cNvSpPr/>
          <p:nvPr/>
        </p:nvSpPr>
        <p:spPr>
          <a:xfrm>
            <a:off x="333772" y="548680"/>
            <a:ext cx="35942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bg-BG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Алгоритми</a:t>
            </a:r>
            <a:endParaRPr lang="bg-BG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лавие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dirty="0" smtClean="0"/>
              <a:t>Оформление със заглавие, съдържание и диаграма</a:t>
            </a:r>
            <a:endParaRPr lang="bg-BG" dirty="0"/>
          </a:p>
        </p:txBody>
      </p:sp>
      <p:graphicFrame>
        <p:nvGraphicFramePr>
          <p:cNvPr id="6" name="Контейнер на съдържание 5" descr="Комбинирана диаграма &quot;Колонна с клъстери – линейна&quot;" title="Диаграма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9933015"/>
              </p:ext>
            </p:extLst>
          </p:nvPr>
        </p:nvGraphicFramePr>
        <p:xfrm>
          <a:off x="1522413" y="1905000"/>
          <a:ext cx="9134475" cy="4114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dirty="0" smtClean="0"/>
              <a:t>Оформление с две съдържания и таблица</a:t>
            </a:r>
            <a:endParaRPr lang="bg-BG" dirty="0"/>
          </a:p>
        </p:txBody>
      </p:sp>
      <p:sp>
        <p:nvSpPr>
          <p:cNvPr id="3" name="Контейнер на съдържание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bg-BG" dirty="0" smtClean="0"/>
              <a:t>Тук е първият водещ символ</a:t>
            </a:r>
          </a:p>
          <a:p>
            <a:pPr rtl="0"/>
            <a:r>
              <a:rPr lang="bg-BG" dirty="0" smtClean="0"/>
              <a:t>Тук е вторият водещ символ</a:t>
            </a:r>
          </a:p>
          <a:p>
            <a:pPr rtl="0"/>
            <a:r>
              <a:rPr lang="bg-BG" dirty="0" smtClean="0"/>
              <a:t>Тук е третият водещ символ</a:t>
            </a:r>
            <a:endParaRPr lang="bg-BG" dirty="0"/>
          </a:p>
        </p:txBody>
      </p:sp>
      <p:graphicFrame>
        <p:nvGraphicFramePr>
          <p:cNvPr id="9" name="Контейнер на съдържание 8" descr="Примерна таблица с 3 колони, 4 реда" title="Таблица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70186230"/>
              </p:ext>
            </p:extLst>
          </p:nvPr>
        </p:nvGraphicFramePr>
        <p:xfrm>
          <a:off x="6229350" y="1905000"/>
          <a:ext cx="4419600" cy="2057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32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14350">
                <a:tc>
                  <a:txBody>
                    <a:bodyPr/>
                    <a:lstStyle/>
                    <a:p>
                      <a:pPr rtl="0"/>
                      <a:endParaRPr lang="bg-B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bg-BG" dirty="0" smtClean="0"/>
                        <a:t>Група 1</a:t>
                      </a:r>
                      <a:endParaRPr lang="bg-B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bg-BG" dirty="0" smtClean="0"/>
                        <a:t>Група 2</a:t>
                      </a:r>
                      <a:endParaRPr lang="bg-B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pPr rtl="0"/>
                      <a:r>
                        <a:rPr lang="bg-BG" dirty="0" smtClean="0"/>
                        <a:t>Клас 1</a:t>
                      </a:r>
                      <a:endParaRPr lang="bg-B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bg-BG" dirty="0" smtClean="0"/>
                        <a:t>82</a:t>
                      </a:r>
                      <a:endParaRPr lang="bg-B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bg-BG" dirty="0" smtClean="0"/>
                        <a:t>95</a:t>
                      </a:r>
                      <a:endParaRPr lang="bg-B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pPr rtl="0"/>
                      <a:r>
                        <a:rPr lang="bg-BG" dirty="0" smtClean="0"/>
                        <a:t>Клас 2</a:t>
                      </a:r>
                      <a:endParaRPr lang="bg-B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bg-BG" dirty="0" smtClean="0"/>
                        <a:t>76</a:t>
                      </a:r>
                      <a:endParaRPr lang="bg-B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bg-BG" dirty="0" smtClean="0"/>
                        <a:t>88</a:t>
                      </a:r>
                      <a:endParaRPr lang="bg-B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14350">
                <a:tc>
                  <a:txBody>
                    <a:bodyPr/>
                    <a:lstStyle/>
                    <a:p>
                      <a:pPr rtl="0"/>
                      <a:r>
                        <a:rPr lang="bg-BG" dirty="0" smtClean="0"/>
                        <a:t>Клас 3</a:t>
                      </a:r>
                      <a:endParaRPr lang="bg-B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bg-BG" dirty="0" smtClean="0"/>
                        <a:t>84</a:t>
                      </a:r>
                      <a:endParaRPr lang="bg-BG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bg-BG" dirty="0" smtClean="0"/>
                        <a:t>90</a:t>
                      </a:r>
                      <a:endParaRPr lang="bg-BG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лавие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bg-BG" dirty="0" smtClean="0"/>
              <a:t>Оформление със заглавие, съдържание и графика </a:t>
            </a:r>
            <a:r>
              <a:rPr lang="bg-BG" dirty="0" err="1" smtClean="0"/>
              <a:t>SmartArt</a:t>
            </a:r>
            <a:endParaRPr lang="bg-BG" dirty="0"/>
          </a:p>
        </p:txBody>
      </p:sp>
      <p:graphicFrame>
        <p:nvGraphicFramePr>
          <p:cNvPr id="3" name="Контейнер на съдържание 2" descr="Редуващ се поток" title="SmartArt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1179389"/>
              </p:ext>
            </p:extLst>
          </p:nvPr>
        </p:nvGraphicFramePr>
        <p:xfrm>
          <a:off x="1522413" y="1905000"/>
          <a:ext cx="9134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3" name="Контейнер за текст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5" name="Контейнер за текст 4"/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  <p:sp>
        <p:nvSpPr>
          <p:cNvPr id="6" name="Контейнер на съдържание 5"/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81425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90506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Електриковосин тунел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872_TF02895261_TF02895261" id="{6017F570-5693-4CA4-9F4A-B7851DDC7585}" vid="{956A6CAC-B52B-4E9F-B1B2-F7BCD88D56B1}"/>
    </a:ext>
  </a:extLst>
</a:theme>
</file>

<file path=ppt/theme/theme2.xml><?xml version="1.0" encoding="utf-8"?>
<a:theme xmlns:a="http://schemas.openxmlformats.org/drawingml/2006/main" name="Тема н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на Offic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schemas.microsoft.com/office/infopath/2007/PartnerControls"/>
    <ds:schemaRef ds:uri="http://purl.org/dc/terms/"/>
    <ds:schemaRef ds:uri="http://schemas.microsoft.com/office/2006/documentManagement/types"/>
    <ds:schemaRef ds:uri="4873beb7-5857-4685-be1f-d57550cc96cc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Бизнес презентация с електриковосин тунел (широк екран)</Template>
  <TotalTime>0</TotalTime>
  <Words>101</Words>
  <Application>Microsoft Office PowerPoint</Application>
  <PresentationFormat>По избор</PresentationFormat>
  <Paragraphs>30</Paragraphs>
  <Slides>12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12</vt:i4>
      </vt:variant>
    </vt:vector>
  </HeadingPairs>
  <TitlesOfParts>
    <vt:vector size="15" baseType="lpstr">
      <vt:lpstr>Arial</vt:lpstr>
      <vt:lpstr>Corbel</vt:lpstr>
      <vt:lpstr>Електриковосин тунел 16x9</vt:lpstr>
      <vt:lpstr>Презентация на PowerPoint</vt:lpstr>
      <vt:lpstr>Презентация на PowerPoint</vt:lpstr>
      <vt:lpstr>Презентация на PowerPoint</vt:lpstr>
      <vt:lpstr>Оформление със заглавие, съдържание и диаграма</vt:lpstr>
      <vt:lpstr>Оформление с две съдържания и таблица</vt:lpstr>
      <vt:lpstr>Оформление със заглавие, съдържание и графика SmartArt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2023-05-16T23:11:20Z</dcterms:created>
  <dcterms:modified xsi:type="dcterms:W3CDTF">2023-05-16T23:54:12Z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